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827"/>
  </p:notesMasterIdLst>
  <p:sldIdLst>
    <p:sldId id="256" r:id="rId2"/>
    <p:sldId id="2871" r:id="rId3"/>
    <p:sldId id="3736" r:id="rId4"/>
    <p:sldId id="1662" r:id="rId5"/>
    <p:sldId id="1430" r:id="rId6"/>
    <p:sldId id="2150" r:id="rId7"/>
    <p:sldId id="3189" r:id="rId8"/>
    <p:sldId id="4289" r:id="rId9"/>
    <p:sldId id="3221" r:id="rId10"/>
    <p:sldId id="3217" r:id="rId11"/>
    <p:sldId id="3218" r:id="rId12"/>
    <p:sldId id="3216" r:id="rId13"/>
    <p:sldId id="3219" r:id="rId14"/>
    <p:sldId id="3222" r:id="rId15"/>
    <p:sldId id="3223" r:id="rId16"/>
    <p:sldId id="3224" r:id="rId17"/>
    <p:sldId id="3220" r:id="rId18"/>
    <p:sldId id="3192" r:id="rId19"/>
    <p:sldId id="2168" r:id="rId20"/>
    <p:sldId id="1431" r:id="rId21"/>
    <p:sldId id="1432" r:id="rId22"/>
    <p:sldId id="1447" r:id="rId23"/>
    <p:sldId id="1444" r:id="rId24"/>
    <p:sldId id="2176" r:id="rId25"/>
    <p:sldId id="2177" r:id="rId26"/>
    <p:sldId id="2178" r:id="rId27"/>
    <p:sldId id="1328" r:id="rId28"/>
    <p:sldId id="3225" r:id="rId29"/>
    <p:sldId id="3226" r:id="rId30"/>
    <p:sldId id="1331" r:id="rId31"/>
    <p:sldId id="2253" r:id="rId32"/>
    <p:sldId id="2254" r:id="rId33"/>
    <p:sldId id="3229" r:id="rId34"/>
    <p:sldId id="3230" r:id="rId35"/>
    <p:sldId id="3227" r:id="rId36"/>
    <p:sldId id="3228" r:id="rId37"/>
    <p:sldId id="1350" r:id="rId38"/>
    <p:sldId id="1352" r:id="rId39"/>
    <p:sldId id="1353" r:id="rId40"/>
    <p:sldId id="1354" r:id="rId41"/>
    <p:sldId id="1425" r:id="rId42"/>
    <p:sldId id="1426" r:id="rId43"/>
    <p:sldId id="2252" r:id="rId44"/>
    <p:sldId id="2246" r:id="rId45"/>
    <p:sldId id="3202" r:id="rId46"/>
    <p:sldId id="3234" r:id="rId47"/>
    <p:sldId id="3235" r:id="rId48"/>
    <p:sldId id="2329" r:id="rId49"/>
    <p:sldId id="2330" r:id="rId50"/>
    <p:sldId id="2331" r:id="rId51"/>
    <p:sldId id="3212" r:id="rId52"/>
    <p:sldId id="3203" r:id="rId53"/>
    <p:sldId id="2332" r:id="rId54"/>
    <p:sldId id="3204" r:id="rId55"/>
    <p:sldId id="3205" r:id="rId56"/>
    <p:sldId id="3272" r:id="rId57"/>
    <p:sldId id="3289" r:id="rId58"/>
    <p:sldId id="3290" r:id="rId59"/>
    <p:sldId id="3291" r:id="rId60"/>
    <p:sldId id="2281" r:id="rId61"/>
    <p:sldId id="2283" r:id="rId62"/>
    <p:sldId id="2284" r:id="rId63"/>
    <p:sldId id="2285" r:id="rId64"/>
    <p:sldId id="3236" r:id="rId65"/>
    <p:sldId id="2277" r:id="rId66"/>
    <p:sldId id="2278" r:id="rId67"/>
    <p:sldId id="2317" r:id="rId68"/>
    <p:sldId id="2318" r:id="rId69"/>
    <p:sldId id="2319" r:id="rId70"/>
    <p:sldId id="3270" r:id="rId71"/>
    <p:sldId id="2279" r:id="rId72"/>
    <p:sldId id="3275" r:id="rId73"/>
    <p:sldId id="3276" r:id="rId74"/>
    <p:sldId id="3271" r:id="rId75"/>
    <p:sldId id="2325" r:id="rId76"/>
    <p:sldId id="3280" r:id="rId77"/>
    <p:sldId id="3277" r:id="rId78"/>
    <p:sldId id="3281" r:id="rId79"/>
    <p:sldId id="3283" r:id="rId80"/>
    <p:sldId id="2327" r:id="rId81"/>
    <p:sldId id="2328" r:id="rId82"/>
    <p:sldId id="4224" r:id="rId83"/>
    <p:sldId id="4225" r:id="rId84"/>
    <p:sldId id="4226" r:id="rId85"/>
    <p:sldId id="4227" r:id="rId86"/>
    <p:sldId id="4228" r:id="rId87"/>
    <p:sldId id="4229" r:id="rId88"/>
    <p:sldId id="4230" r:id="rId89"/>
    <p:sldId id="4231" r:id="rId90"/>
    <p:sldId id="4232" r:id="rId91"/>
    <p:sldId id="4233" r:id="rId92"/>
    <p:sldId id="4234" r:id="rId93"/>
    <p:sldId id="4235" r:id="rId94"/>
    <p:sldId id="4236" r:id="rId95"/>
    <p:sldId id="4274" r:id="rId96"/>
    <p:sldId id="4237" r:id="rId97"/>
    <p:sldId id="4238" r:id="rId98"/>
    <p:sldId id="4239" r:id="rId99"/>
    <p:sldId id="4240" r:id="rId100"/>
    <p:sldId id="4241" r:id="rId101"/>
    <p:sldId id="4242" r:id="rId102"/>
    <p:sldId id="4243" r:id="rId103"/>
    <p:sldId id="4244" r:id="rId104"/>
    <p:sldId id="4245" r:id="rId105"/>
    <p:sldId id="4246" r:id="rId106"/>
    <p:sldId id="4247" r:id="rId107"/>
    <p:sldId id="4248" r:id="rId108"/>
    <p:sldId id="4249" r:id="rId109"/>
    <p:sldId id="4250" r:id="rId110"/>
    <p:sldId id="4251" r:id="rId111"/>
    <p:sldId id="4252" r:id="rId112"/>
    <p:sldId id="4253" r:id="rId113"/>
    <p:sldId id="4254" r:id="rId114"/>
    <p:sldId id="4255" r:id="rId115"/>
    <p:sldId id="4256" r:id="rId116"/>
    <p:sldId id="4257" r:id="rId117"/>
    <p:sldId id="4258" r:id="rId118"/>
    <p:sldId id="4259" r:id="rId119"/>
    <p:sldId id="4260" r:id="rId120"/>
    <p:sldId id="4261" r:id="rId121"/>
    <p:sldId id="4262" r:id="rId122"/>
    <p:sldId id="4263" r:id="rId123"/>
    <p:sldId id="4264" r:id="rId124"/>
    <p:sldId id="4265" r:id="rId125"/>
    <p:sldId id="4266" r:id="rId126"/>
    <p:sldId id="4267" r:id="rId127"/>
    <p:sldId id="4268" r:id="rId128"/>
    <p:sldId id="4269" r:id="rId129"/>
    <p:sldId id="4270" r:id="rId130"/>
    <p:sldId id="4271" r:id="rId131"/>
    <p:sldId id="4272" r:id="rId132"/>
    <p:sldId id="4273" r:id="rId133"/>
    <p:sldId id="3420" r:id="rId134"/>
    <p:sldId id="3305" r:id="rId135"/>
    <p:sldId id="3325" r:id="rId136"/>
    <p:sldId id="3311" r:id="rId137"/>
    <p:sldId id="3310" r:id="rId138"/>
    <p:sldId id="3312" r:id="rId139"/>
    <p:sldId id="3313" r:id="rId140"/>
    <p:sldId id="3314" r:id="rId141"/>
    <p:sldId id="3315" r:id="rId142"/>
    <p:sldId id="3320" r:id="rId143"/>
    <p:sldId id="3316" r:id="rId144"/>
    <p:sldId id="3321" r:id="rId145"/>
    <p:sldId id="3416" r:id="rId146"/>
    <p:sldId id="3417" r:id="rId147"/>
    <p:sldId id="3418" r:id="rId148"/>
    <p:sldId id="3326" r:id="rId149"/>
    <p:sldId id="3318" r:id="rId150"/>
    <p:sldId id="3319" r:id="rId151"/>
    <p:sldId id="3327" r:id="rId152"/>
    <p:sldId id="3322" r:id="rId153"/>
    <p:sldId id="1453" r:id="rId154"/>
    <p:sldId id="1456" r:id="rId155"/>
    <p:sldId id="1458" r:id="rId156"/>
    <p:sldId id="1459" r:id="rId157"/>
    <p:sldId id="1461" r:id="rId158"/>
    <p:sldId id="1463" r:id="rId159"/>
    <p:sldId id="1464" r:id="rId160"/>
    <p:sldId id="1466" r:id="rId161"/>
    <p:sldId id="1467" r:id="rId162"/>
    <p:sldId id="1511" r:id="rId163"/>
    <p:sldId id="3328" r:id="rId164"/>
    <p:sldId id="3324" r:id="rId165"/>
    <p:sldId id="3421" r:id="rId166"/>
    <p:sldId id="3422" r:id="rId167"/>
    <p:sldId id="3423" r:id="rId168"/>
    <p:sldId id="3424" r:id="rId169"/>
    <p:sldId id="3425" r:id="rId170"/>
    <p:sldId id="3426" r:id="rId171"/>
    <p:sldId id="3427" r:id="rId172"/>
    <p:sldId id="3428" r:id="rId173"/>
    <p:sldId id="3442" r:id="rId174"/>
    <p:sldId id="3443" r:id="rId175"/>
    <p:sldId id="3444" r:id="rId176"/>
    <p:sldId id="3449" r:id="rId177"/>
    <p:sldId id="3445" r:id="rId178"/>
    <p:sldId id="3446" r:id="rId179"/>
    <p:sldId id="3447" r:id="rId180"/>
    <p:sldId id="3448" r:id="rId181"/>
    <p:sldId id="3441" r:id="rId182"/>
    <p:sldId id="3432" r:id="rId183"/>
    <p:sldId id="3430" r:id="rId184"/>
    <p:sldId id="3431" r:id="rId185"/>
    <p:sldId id="3433" r:id="rId186"/>
    <p:sldId id="1517" r:id="rId187"/>
    <p:sldId id="1523" r:id="rId188"/>
    <p:sldId id="1524" r:id="rId189"/>
    <p:sldId id="1525" r:id="rId190"/>
    <p:sldId id="1526" r:id="rId191"/>
    <p:sldId id="1527" r:id="rId192"/>
    <p:sldId id="1530" r:id="rId193"/>
    <p:sldId id="1531" r:id="rId194"/>
    <p:sldId id="1533" r:id="rId195"/>
    <p:sldId id="1534" r:id="rId196"/>
    <p:sldId id="1535" r:id="rId197"/>
    <p:sldId id="1536" r:id="rId198"/>
    <p:sldId id="1537" r:id="rId199"/>
    <p:sldId id="1538" r:id="rId200"/>
    <p:sldId id="1540" r:id="rId201"/>
    <p:sldId id="1542" r:id="rId202"/>
    <p:sldId id="1543" r:id="rId203"/>
    <p:sldId id="1545" r:id="rId204"/>
    <p:sldId id="1546" r:id="rId205"/>
    <p:sldId id="1547" r:id="rId206"/>
    <p:sldId id="1548" r:id="rId207"/>
    <p:sldId id="1549" r:id="rId208"/>
    <p:sldId id="1551" r:id="rId209"/>
    <p:sldId id="1552" r:id="rId210"/>
    <p:sldId id="1553" r:id="rId211"/>
    <p:sldId id="1554" r:id="rId212"/>
    <p:sldId id="1555" r:id="rId213"/>
    <p:sldId id="1556" r:id="rId214"/>
    <p:sldId id="1557" r:id="rId215"/>
    <p:sldId id="1558" r:id="rId216"/>
    <p:sldId id="1560" r:id="rId217"/>
    <p:sldId id="1561" r:id="rId218"/>
    <p:sldId id="1573" r:id="rId219"/>
    <p:sldId id="1574" r:id="rId220"/>
    <p:sldId id="1575" r:id="rId221"/>
    <p:sldId id="1576" r:id="rId222"/>
    <p:sldId id="1577" r:id="rId223"/>
    <p:sldId id="1578" r:id="rId224"/>
    <p:sldId id="1579" r:id="rId225"/>
    <p:sldId id="1580" r:id="rId226"/>
    <p:sldId id="1581" r:id="rId227"/>
    <p:sldId id="1582" r:id="rId228"/>
    <p:sldId id="1583" r:id="rId229"/>
    <p:sldId id="1584" r:id="rId230"/>
    <p:sldId id="1586" r:id="rId231"/>
    <p:sldId id="1588" r:id="rId232"/>
    <p:sldId id="1590" r:id="rId233"/>
    <p:sldId id="1591" r:id="rId234"/>
    <p:sldId id="1592" r:id="rId235"/>
    <p:sldId id="3419" r:id="rId236"/>
    <p:sldId id="1594" r:id="rId237"/>
    <p:sldId id="1595" r:id="rId238"/>
    <p:sldId id="1597" r:id="rId239"/>
    <p:sldId id="1599" r:id="rId240"/>
    <p:sldId id="1600" r:id="rId241"/>
    <p:sldId id="1601" r:id="rId242"/>
    <p:sldId id="1602" r:id="rId243"/>
    <p:sldId id="1603" r:id="rId244"/>
    <p:sldId id="1604" r:id="rId245"/>
    <p:sldId id="1605" r:id="rId246"/>
    <p:sldId id="1606" r:id="rId247"/>
    <p:sldId id="1607" r:id="rId248"/>
    <p:sldId id="1608" r:id="rId249"/>
    <p:sldId id="1613" r:id="rId250"/>
    <p:sldId id="1614" r:id="rId251"/>
    <p:sldId id="1615" r:id="rId252"/>
    <p:sldId id="1616" r:id="rId253"/>
    <p:sldId id="1617" r:id="rId254"/>
    <p:sldId id="1618" r:id="rId255"/>
    <p:sldId id="1619" r:id="rId256"/>
    <p:sldId id="1620" r:id="rId257"/>
    <p:sldId id="1621" r:id="rId258"/>
    <p:sldId id="1622" r:id="rId259"/>
    <p:sldId id="1623" r:id="rId260"/>
    <p:sldId id="1624" r:id="rId261"/>
    <p:sldId id="1625" r:id="rId262"/>
    <p:sldId id="1626" r:id="rId263"/>
    <p:sldId id="1627" r:id="rId264"/>
    <p:sldId id="1628" r:id="rId265"/>
    <p:sldId id="1629" r:id="rId266"/>
    <p:sldId id="1630" r:id="rId267"/>
    <p:sldId id="1631" r:id="rId268"/>
    <p:sldId id="1973" r:id="rId269"/>
    <p:sldId id="1974" r:id="rId270"/>
    <p:sldId id="2443" r:id="rId271"/>
    <p:sldId id="2444" r:id="rId272"/>
    <p:sldId id="2455" r:id="rId273"/>
    <p:sldId id="2456" r:id="rId274"/>
    <p:sldId id="2457" r:id="rId275"/>
    <p:sldId id="2458" r:id="rId276"/>
    <p:sldId id="2459" r:id="rId277"/>
    <p:sldId id="2460" r:id="rId278"/>
    <p:sldId id="2658" r:id="rId279"/>
    <p:sldId id="1975" r:id="rId280"/>
    <p:sldId id="2655" r:id="rId281"/>
    <p:sldId id="2656" r:id="rId282"/>
    <p:sldId id="2657" r:id="rId283"/>
    <p:sldId id="3329" r:id="rId284"/>
    <p:sldId id="3330" r:id="rId285"/>
    <p:sldId id="3332" r:id="rId286"/>
    <p:sldId id="3457" r:id="rId287"/>
    <p:sldId id="3455" r:id="rId288"/>
    <p:sldId id="3450" r:id="rId289"/>
    <p:sldId id="3473" r:id="rId290"/>
    <p:sldId id="3480" r:id="rId291"/>
    <p:sldId id="3474" r:id="rId292"/>
    <p:sldId id="3451" r:id="rId293"/>
    <p:sldId id="3453" r:id="rId294"/>
    <p:sldId id="3468" r:id="rId295"/>
    <p:sldId id="3469" r:id="rId296"/>
    <p:sldId id="3478" r:id="rId297"/>
    <p:sldId id="3479" r:id="rId298"/>
    <p:sldId id="3505" r:id="rId299"/>
    <p:sldId id="3506" r:id="rId300"/>
    <p:sldId id="3507" r:id="rId301"/>
    <p:sldId id="3508" r:id="rId302"/>
    <p:sldId id="3509" r:id="rId303"/>
    <p:sldId id="3510" r:id="rId304"/>
    <p:sldId id="3511" r:id="rId305"/>
    <p:sldId id="3531" r:id="rId306"/>
    <p:sldId id="3512" r:id="rId307"/>
    <p:sldId id="3513" r:id="rId308"/>
    <p:sldId id="3514" r:id="rId309"/>
    <p:sldId id="3515" r:id="rId310"/>
    <p:sldId id="3516" r:id="rId311"/>
    <p:sldId id="3517" r:id="rId312"/>
    <p:sldId id="3518" r:id="rId313"/>
    <p:sldId id="3519" r:id="rId314"/>
    <p:sldId id="3393" r:id="rId315"/>
    <p:sldId id="3521" r:id="rId316"/>
    <p:sldId id="3402" r:id="rId317"/>
    <p:sldId id="3407" r:id="rId318"/>
    <p:sldId id="3523" r:id="rId319"/>
    <p:sldId id="3524" r:id="rId320"/>
    <p:sldId id="3409" r:id="rId321"/>
    <p:sldId id="3410" r:id="rId322"/>
    <p:sldId id="2454" r:id="rId323"/>
    <p:sldId id="2659" r:id="rId324"/>
    <p:sldId id="2660" r:id="rId325"/>
    <p:sldId id="3529" r:id="rId326"/>
    <p:sldId id="3530" r:id="rId327"/>
    <p:sldId id="1981" r:id="rId328"/>
    <p:sldId id="2453" r:id="rId329"/>
    <p:sldId id="2470" r:id="rId330"/>
    <p:sldId id="3534" r:id="rId331"/>
    <p:sldId id="3535" r:id="rId332"/>
    <p:sldId id="3536" r:id="rId333"/>
    <p:sldId id="3537" r:id="rId334"/>
    <p:sldId id="3538" r:id="rId335"/>
    <p:sldId id="2513" r:id="rId336"/>
    <p:sldId id="2514" r:id="rId337"/>
    <p:sldId id="2515" r:id="rId338"/>
    <p:sldId id="2481" r:id="rId339"/>
    <p:sldId id="2480" r:id="rId340"/>
    <p:sldId id="2718" r:id="rId341"/>
    <p:sldId id="2517" r:id="rId342"/>
    <p:sldId id="2483" r:id="rId343"/>
    <p:sldId id="2474" r:id="rId344"/>
    <p:sldId id="2465" r:id="rId345"/>
    <p:sldId id="2463" r:id="rId346"/>
    <p:sldId id="2464" r:id="rId347"/>
    <p:sldId id="2475" r:id="rId348"/>
    <p:sldId id="2476" r:id="rId349"/>
    <p:sldId id="2511" r:id="rId350"/>
    <p:sldId id="2477" r:id="rId351"/>
    <p:sldId id="2478" r:id="rId352"/>
    <p:sldId id="2473" r:id="rId353"/>
    <p:sldId id="2471" r:id="rId354"/>
    <p:sldId id="2472" r:id="rId355"/>
    <p:sldId id="2512" r:id="rId356"/>
    <p:sldId id="2520" r:id="rId357"/>
    <p:sldId id="2468" r:id="rId358"/>
    <p:sldId id="2479" r:id="rId359"/>
    <p:sldId id="2469" r:id="rId360"/>
    <p:sldId id="2518" r:id="rId361"/>
    <p:sldId id="2519" r:id="rId362"/>
    <p:sldId id="2504" r:id="rId363"/>
    <p:sldId id="2495" r:id="rId364"/>
    <p:sldId id="2507" r:id="rId365"/>
    <p:sldId id="2521" r:id="rId366"/>
    <p:sldId id="2506" r:id="rId367"/>
    <p:sldId id="2522" r:id="rId368"/>
    <p:sldId id="2523" r:id="rId369"/>
    <p:sldId id="2562" r:id="rId370"/>
    <p:sldId id="2563" r:id="rId371"/>
    <p:sldId id="2580" r:id="rId372"/>
    <p:sldId id="2564" r:id="rId373"/>
    <p:sldId id="2710" r:id="rId374"/>
    <p:sldId id="2565" r:id="rId375"/>
    <p:sldId id="2581" r:id="rId376"/>
    <p:sldId id="2582" r:id="rId377"/>
    <p:sldId id="3532" r:id="rId378"/>
    <p:sldId id="3533" r:id="rId379"/>
    <p:sldId id="2566" r:id="rId380"/>
    <p:sldId id="2711" r:id="rId381"/>
    <p:sldId id="2567" r:id="rId382"/>
    <p:sldId id="2568" r:id="rId383"/>
    <p:sldId id="2569" r:id="rId384"/>
    <p:sldId id="2570" r:id="rId385"/>
    <p:sldId id="2571" r:id="rId386"/>
    <p:sldId id="2572" r:id="rId387"/>
    <p:sldId id="2573" r:id="rId388"/>
    <p:sldId id="2574" r:id="rId389"/>
    <p:sldId id="2575" r:id="rId390"/>
    <p:sldId id="2654" r:id="rId391"/>
    <p:sldId id="2576" r:id="rId392"/>
    <p:sldId id="2577" r:id="rId393"/>
    <p:sldId id="2578" r:id="rId394"/>
    <p:sldId id="2579" r:id="rId395"/>
    <p:sldId id="2719" r:id="rId396"/>
    <p:sldId id="2720" r:id="rId397"/>
    <p:sldId id="2715" r:id="rId398"/>
    <p:sldId id="2716" r:id="rId399"/>
    <p:sldId id="2717" r:id="rId400"/>
    <p:sldId id="2676" r:id="rId401"/>
    <p:sldId id="2677" r:id="rId402"/>
    <p:sldId id="2678" r:id="rId403"/>
    <p:sldId id="2680" r:id="rId404"/>
    <p:sldId id="2681" r:id="rId405"/>
    <p:sldId id="2685" r:id="rId406"/>
    <p:sldId id="2686" r:id="rId407"/>
    <p:sldId id="2687" r:id="rId408"/>
    <p:sldId id="2688" r:id="rId409"/>
    <p:sldId id="2689" r:id="rId410"/>
    <p:sldId id="2690" r:id="rId411"/>
    <p:sldId id="2691" r:id="rId412"/>
    <p:sldId id="2693" r:id="rId413"/>
    <p:sldId id="2694" r:id="rId414"/>
    <p:sldId id="2695" r:id="rId415"/>
    <p:sldId id="2697" r:id="rId416"/>
    <p:sldId id="2698" r:id="rId417"/>
    <p:sldId id="2699" r:id="rId418"/>
    <p:sldId id="2700" r:id="rId419"/>
    <p:sldId id="2701" r:id="rId420"/>
    <p:sldId id="2702" r:id="rId421"/>
    <p:sldId id="2703" r:id="rId422"/>
    <p:sldId id="2017" r:id="rId423"/>
    <p:sldId id="2018" r:id="rId424"/>
    <p:sldId id="2019" r:id="rId425"/>
    <p:sldId id="2653" r:id="rId426"/>
    <p:sldId id="2020" r:id="rId427"/>
    <p:sldId id="2021" r:id="rId428"/>
    <p:sldId id="2022" r:id="rId429"/>
    <p:sldId id="2023" r:id="rId430"/>
    <p:sldId id="2707" r:id="rId431"/>
    <p:sldId id="2708" r:id="rId432"/>
    <p:sldId id="2709" r:id="rId433"/>
    <p:sldId id="2652" r:id="rId434"/>
    <p:sldId id="2024" r:id="rId435"/>
    <p:sldId id="2025" r:id="rId436"/>
    <p:sldId id="2026" r:id="rId437"/>
    <p:sldId id="2027" r:id="rId438"/>
    <p:sldId id="2028" r:id="rId439"/>
    <p:sldId id="2029" r:id="rId440"/>
    <p:sldId id="2030" r:id="rId441"/>
    <p:sldId id="2031" r:id="rId442"/>
    <p:sldId id="2032" r:id="rId443"/>
    <p:sldId id="2033" r:id="rId444"/>
    <p:sldId id="2651" r:id="rId445"/>
    <p:sldId id="2034" r:id="rId446"/>
    <p:sldId id="2035" r:id="rId447"/>
    <p:sldId id="2036" r:id="rId448"/>
    <p:sldId id="2037" r:id="rId449"/>
    <p:sldId id="2648" r:id="rId450"/>
    <p:sldId id="2038" r:id="rId451"/>
    <p:sldId id="2039" r:id="rId452"/>
    <p:sldId id="2649" r:id="rId453"/>
    <p:sldId id="2040" r:id="rId454"/>
    <p:sldId id="2650" r:id="rId455"/>
    <p:sldId id="2041" r:id="rId456"/>
    <p:sldId id="2042" r:id="rId457"/>
    <p:sldId id="2043" r:id="rId458"/>
    <p:sldId id="2044" r:id="rId459"/>
    <p:sldId id="2045" r:id="rId460"/>
    <p:sldId id="2046" r:id="rId461"/>
    <p:sldId id="2047" r:id="rId462"/>
    <p:sldId id="2048" r:id="rId463"/>
    <p:sldId id="2049" r:id="rId464"/>
    <p:sldId id="2050" r:id="rId465"/>
    <p:sldId id="2051" r:id="rId466"/>
    <p:sldId id="2052" r:id="rId467"/>
    <p:sldId id="2053" r:id="rId468"/>
    <p:sldId id="2054" r:id="rId469"/>
    <p:sldId id="2055" r:id="rId470"/>
    <p:sldId id="2056" r:id="rId471"/>
    <p:sldId id="2057" r:id="rId472"/>
    <p:sldId id="2058" r:id="rId473"/>
    <p:sldId id="2059" r:id="rId474"/>
    <p:sldId id="2060" r:id="rId475"/>
    <p:sldId id="2061" r:id="rId476"/>
    <p:sldId id="2062" r:id="rId477"/>
    <p:sldId id="2063" r:id="rId478"/>
    <p:sldId id="2064" r:id="rId479"/>
    <p:sldId id="2065" r:id="rId480"/>
    <p:sldId id="2066" r:id="rId481"/>
    <p:sldId id="2122" r:id="rId482"/>
    <p:sldId id="2123" r:id="rId483"/>
    <p:sldId id="2124" r:id="rId484"/>
    <p:sldId id="2125" r:id="rId485"/>
    <p:sldId id="2126" r:id="rId486"/>
    <p:sldId id="4104" r:id="rId487"/>
    <p:sldId id="4150" r:id="rId488"/>
    <p:sldId id="4108" r:id="rId489"/>
    <p:sldId id="4106" r:id="rId490"/>
    <p:sldId id="4140" r:id="rId491"/>
    <p:sldId id="4107" r:id="rId492"/>
    <p:sldId id="4141" r:id="rId493"/>
    <p:sldId id="4105" r:id="rId494"/>
    <p:sldId id="4188" r:id="rId495"/>
    <p:sldId id="4189" r:id="rId496"/>
    <p:sldId id="4190" r:id="rId497"/>
    <p:sldId id="4191" r:id="rId498"/>
    <p:sldId id="4171" r:id="rId499"/>
    <p:sldId id="4172" r:id="rId500"/>
    <p:sldId id="4173" r:id="rId501"/>
    <p:sldId id="4164" r:id="rId502"/>
    <p:sldId id="4165" r:id="rId503"/>
    <p:sldId id="4166" r:id="rId504"/>
    <p:sldId id="4187" r:id="rId505"/>
    <p:sldId id="4167" r:id="rId506"/>
    <p:sldId id="4168" r:id="rId507"/>
    <p:sldId id="4169" r:id="rId508"/>
    <p:sldId id="4284" r:id="rId509"/>
    <p:sldId id="4170" r:id="rId510"/>
    <p:sldId id="4192" r:id="rId511"/>
    <p:sldId id="4193" r:id="rId512"/>
    <p:sldId id="4194" r:id="rId513"/>
    <p:sldId id="4195" r:id="rId514"/>
    <p:sldId id="4196" r:id="rId515"/>
    <p:sldId id="4197" r:id="rId516"/>
    <p:sldId id="4174" r:id="rId517"/>
    <p:sldId id="4175" r:id="rId518"/>
    <p:sldId id="4176" r:id="rId519"/>
    <p:sldId id="4177" r:id="rId520"/>
    <p:sldId id="4178" r:id="rId521"/>
    <p:sldId id="4186" r:id="rId522"/>
    <p:sldId id="4179" r:id="rId523"/>
    <p:sldId id="4180" r:id="rId524"/>
    <p:sldId id="4181" r:id="rId525"/>
    <p:sldId id="4182" r:id="rId526"/>
    <p:sldId id="4282" r:id="rId527"/>
    <p:sldId id="4183" r:id="rId528"/>
    <p:sldId id="4184" r:id="rId529"/>
    <p:sldId id="4278" r:id="rId530"/>
    <p:sldId id="4279" r:id="rId531"/>
    <p:sldId id="4281" r:id="rId532"/>
    <p:sldId id="4153" r:id="rId533"/>
    <p:sldId id="4185" r:id="rId534"/>
    <p:sldId id="4285" r:id="rId535"/>
    <p:sldId id="4286" r:id="rId536"/>
    <p:sldId id="4283" r:id="rId537"/>
    <p:sldId id="4154" r:id="rId538"/>
    <p:sldId id="4155" r:id="rId539"/>
    <p:sldId id="4156" r:id="rId540"/>
    <p:sldId id="4157" r:id="rId541"/>
    <p:sldId id="4158" r:id="rId542"/>
    <p:sldId id="4159" r:id="rId543"/>
    <p:sldId id="4160" r:id="rId544"/>
    <p:sldId id="4161" r:id="rId545"/>
    <p:sldId id="4162" r:id="rId546"/>
    <p:sldId id="4163" r:id="rId547"/>
    <p:sldId id="4151" r:id="rId548"/>
    <p:sldId id="4132" r:id="rId549"/>
    <p:sldId id="4133" r:id="rId550"/>
    <p:sldId id="4138" r:id="rId551"/>
    <p:sldId id="4139" r:id="rId552"/>
    <p:sldId id="4135" r:id="rId553"/>
    <p:sldId id="4136" r:id="rId554"/>
    <p:sldId id="4119" r:id="rId555"/>
    <p:sldId id="4103" r:id="rId556"/>
    <p:sldId id="4116" r:id="rId557"/>
    <p:sldId id="4118" r:id="rId558"/>
    <p:sldId id="4125" r:id="rId559"/>
    <p:sldId id="4126" r:id="rId560"/>
    <p:sldId id="4120" r:id="rId561"/>
    <p:sldId id="4121" r:id="rId562"/>
    <p:sldId id="4275" r:id="rId563"/>
    <p:sldId id="4280" r:id="rId564"/>
    <p:sldId id="4276" r:id="rId565"/>
    <p:sldId id="4277" r:id="rId566"/>
    <p:sldId id="3539" r:id="rId567"/>
    <p:sldId id="3546" r:id="rId568"/>
    <p:sldId id="3547" r:id="rId569"/>
    <p:sldId id="3622" r:id="rId570"/>
    <p:sldId id="4101" r:id="rId571"/>
    <p:sldId id="3929" r:id="rId572"/>
    <p:sldId id="3913" r:id="rId573"/>
    <p:sldId id="3928" r:id="rId574"/>
    <p:sldId id="3927" r:id="rId575"/>
    <p:sldId id="3624" r:id="rId576"/>
    <p:sldId id="3628" r:id="rId577"/>
    <p:sldId id="3924" r:id="rId578"/>
    <p:sldId id="3645" r:id="rId579"/>
    <p:sldId id="3925" r:id="rId580"/>
    <p:sldId id="3926" r:id="rId581"/>
    <p:sldId id="3631" r:id="rId582"/>
    <p:sldId id="3646" r:id="rId583"/>
    <p:sldId id="3556" r:id="rId584"/>
    <p:sldId id="2374" r:id="rId585"/>
    <p:sldId id="1672" r:id="rId586"/>
    <p:sldId id="2365" r:id="rId587"/>
    <p:sldId id="1675" r:id="rId588"/>
    <p:sldId id="1676" r:id="rId589"/>
    <p:sldId id="2368" r:id="rId590"/>
    <p:sldId id="2370" r:id="rId591"/>
    <p:sldId id="3650" r:id="rId592"/>
    <p:sldId id="3914" r:id="rId593"/>
    <p:sldId id="2366" r:id="rId594"/>
    <p:sldId id="1678" r:id="rId595"/>
    <p:sldId id="2367" r:id="rId596"/>
    <p:sldId id="3930" r:id="rId597"/>
    <p:sldId id="3933" r:id="rId598"/>
    <p:sldId id="3654" r:id="rId599"/>
    <p:sldId id="3934" r:id="rId600"/>
    <p:sldId id="3935" r:id="rId601"/>
    <p:sldId id="3936" r:id="rId602"/>
    <p:sldId id="3653" r:id="rId603"/>
    <p:sldId id="3931" r:id="rId604"/>
    <p:sldId id="1679" r:id="rId605"/>
    <p:sldId id="3652" r:id="rId606"/>
    <p:sldId id="3932" r:id="rId607"/>
    <p:sldId id="3937" r:id="rId608"/>
    <p:sldId id="3941" r:id="rId609"/>
    <p:sldId id="3942" r:id="rId610"/>
    <p:sldId id="2369" r:id="rId611"/>
    <p:sldId id="3735" r:id="rId612"/>
    <p:sldId id="4011" r:id="rId613"/>
    <p:sldId id="4012" r:id="rId614"/>
    <p:sldId id="4010" r:id="rId615"/>
    <p:sldId id="4013" r:id="rId616"/>
    <p:sldId id="4014" r:id="rId617"/>
    <p:sldId id="4015" r:id="rId618"/>
    <p:sldId id="4046" r:id="rId619"/>
    <p:sldId id="4047" r:id="rId620"/>
    <p:sldId id="4058" r:id="rId621"/>
    <p:sldId id="4048" r:id="rId622"/>
    <p:sldId id="4049" r:id="rId623"/>
    <p:sldId id="4051" r:id="rId624"/>
    <p:sldId id="4052" r:id="rId625"/>
    <p:sldId id="4053" r:id="rId626"/>
    <p:sldId id="4059" r:id="rId627"/>
    <p:sldId id="4054" r:id="rId628"/>
    <p:sldId id="4055" r:id="rId629"/>
    <p:sldId id="4056" r:id="rId630"/>
    <p:sldId id="4088" r:id="rId631"/>
    <p:sldId id="4021" r:id="rId632"/>
    <p:sldId id="4022" r:id="rId633"/>
    <p:sldId id="4062" r:id="rId634"/>
    <p:sldId id="4023" r:id="rId635"/>
    <p:sldId id="4060" r:id="rId636"/>
    <p:sldId id="4061" r:id="rId637"/>
    <p:sldId id="4040" r:id="rId638"/>
    <p:sldId id="4041" r:id="rId639"/>
    <p:sldId id="4043" r:id="rId640"/>
    <p:sldId id="4044" r:id="rId641"/>
    <p:sldId id="4045" r:id="rId642"/>
    <p:sldId id="4016" r:id="rId643"/>
    <p:sldId id="4017" r:id="rId644"/>
    <p:sldId id="4018" r:id="rId645"/>
    <p:sldId id="4019" r:id="rId646"/>
    <p:sldId id="4020" r:id="rId647"/>
    <p:sldId id="3953" r:id="rId648"/>
    <p:sldId id="3946" r:id="rId649"/>
    <p:sldId id="3948" r:id="rId650"/>
    <p:sldId id="3998" r:id="rId651"/>
    <p:sldId id="3999" r:id="rId652"/>
    <p:sldId id="3977" r:id="rId653"/>
    <p:sldId id="3976" r:id="rId654"/>
    <p:sldId id="3995" r:id="rId655"/>
    <p:sldId id="4092" r:id="rId656"/>
    <p:sldId id="3945" r:id="rId657"/>
    <p:sldId id="3954" r:id="rId658"/>
    <p:sldId id="3947" r:id="rId659"/>
    <p:sldId id="3994" r:id="rId660"/>
    <p:sldId id="3997" r:id="rId661"/>
    <p:sldId id="3996" r:id="rId662"/>
    <p:sldId id="4007" r:id="rId663"/>
    <p:sldId id="3957" r:id="rId664"/>
    <p:sldId id="3958" r:id="rId665"/>
    <p:sldId id="4091" r:id="rId666"/>
    <p:sldId id="3951" r:id="rId667"/>
    <p:sldId id="3986" r:id="rId668"/>
    <p:sldId id="4008" r:id="rId669"/>
    <p:sldId id="4009" r:id="rId670"/>
    <p:sldId id="3988" r:id="rId671"/>
    <p:sldId id="3989" r:id="rId672"/>
    <p:sldId id="3990" r:id="rId673"/>
    <p:sldId id="3993" r:id="rId674"/>
    <p:sldId id="3991" r:id="rId675"/>
    <p:sldId id="3992" r:id="rId676"/>
    <p:sldId id="4005" r:id="rId677"/>
    <p:sldId id="4006" r:id="rId678"/>
    <p:sldId id="3955" r:id="rId679"/>
    <p:sldId id="3956" r:id="rId680"/>
    <p:sldId id="3952" r:id="rId681"/>
    <p:sldId id="4287" r:id="rId682"/>
    <p:sldId id="3984" r:id="rId683"/>
    <p:sldId id="3983" r:id="rId684"/>
    <p:sldId id="3982" r:id="rId685"/>
    <p:sldId id="4288" r:id="rId686"/>
    <p:sldId id="3987" r:id="rId687"/>
    <p:sldId id="3744" r:id="rId688"/>
    <p:sldId id="3765" r:id="rId689"/>
    <p:sldId id="3766" r:id="rId690"/>
    <p:sldId id="3767" r:id="rId691"/>
    <p:sldId id="3768" r:id="rId692"/>
    <p:sldId id="3770" r:id="rId693"/>
    <p:sldId id="3771" r:id="rId694"/>
    <p:sldId id="3772" r:id="rId695"/>
    <p:sldId id="4057" r:id="rId696"/>
    <p:sldId id="3778" r:id="rId697"/>
    <p:sldId id="3780" r:id="rId698"/>
    <p:sldId id="3781" r:id="rId699"/>
    <p:sldId id="3782" r:id="rId700"/>
    <p:sldId id="3745" r:id="rId701"/>
    <p:sldId id="3746" r:id="rId702"/>
    <p:sldId id="3747" r:id="rId703"/>
    <p:sldId id="3748" r:id="rId704"/>
    <p:sldId id="3749" r:id="rId705"/>
    <p:sldId id="3750" r:id="rId706"/>
    <p:sldId id="3751" r:id="rId707"/>
    <p:sldId id="3753" r:id="rId708"/>
    <p:sldId id="3754" r:id="rId709"/>
    <p:sldId id="3755" r:id="rId710"/>
    <p:sldId id="3756" r:id="rId711"/>
    <p:sldId id="3757" r:id="rId712"/>
    <p:sldId id="3776" r:id="rId713"/>
    <p:sldId id="3783" r:id="rId714"/>
    <p:sldId id="3784" r:id="rId715"/>
    <p:sldId id="3785" r:id="rId716"/>
    <p:sldId id="3787" r:id="rId717"/>
    <p:sldId id="3788" r:id="rId718"/>
    <p:sldId id="3789" r:id="rId719"/>
    <p:sldId id="3758" r:id="rId720"/>
    <p:sldId id="3759" r:id="rId721"/>
    <p:sldId id="3760" r:id="rId722"/>
    <p:sldId id="3762" r:id="rId723"/>
    <p:sldId id="3763" r:id="rId724"/>
    <p:sldId id="3764" r:id="rId725"/>
    <p:sldId id="3850" r:id="rId726"/>
    <p:sldId id="3851" r:id="rId727"/>
    <p:sldId id="3853" r:id="rId728"/>
    <p:sldId id="3854" r:id="rId729"/>
    <p:sldId id="3855" r:id="rId730"/>
    <p:sldId id="3856" r:id="rId731"/>
    <p:sldId id="3857" r:id="rId732"/>
    <p:sldId id="3858" r:id="rId733"/>
    <p:sldId id="3859" r:id="rId734"/>
    <p:sldId id="3860" r:id="rId735"/>
    <p:sldId id="3861" r:id="rId736"/>
    <p:sldId id="3862" r:id="rId737"/>
    <p:sldId id="3865" r:id="rId738"/>
    <p:sldId id="3866" r:id="rId739"/>
    <p:sldId id="3621" r:id="rId740"/>
    <p:sldId id="3663" r:id="rId741"/>
    <p:sldId id="3662" r:id="rId742"/>
    <p:sldId id="3664" r:id="rId743"/>
    <p:sldId id="3666" r:id="rId744"/>
    <p:sldId id="3667" r:id="rId745"/>
    <p:sldId id="3668" r:id="rId746"/>
    <p:sldId id="3673" r:id="rId747"/>
    <p:sldId id="3674" r:id="rId748"/>
    <p:sldId id="3669" r:id="rId749"/>
    <p:sldId id="1829" r:id="rId750"/>
    <p:sldId id="1830" r:id="rId751"/>
    <p:sldId id="2440" r:id="rId752"/>
    <p:sldId id="1831" r:id="rId753"/>
    <p:sldId id="1832" r:id="rId754"/>
    <p:sldId id="1835" r:id="rId755"/>
    <p:sldId id="1836" r:id="rId756"/>
    <p:sldId id="1837" r:id="rId757"/>
    <p:sldId id="1838" r:id="rId758"/>
    <p:sldId id="3671" r:id="rId759"/>
    <p:sldId id="3670" r:id="rId760"/>
    <p:sldId id="1839" r:id="rId761"/>
    <p:sldId id="1840" r:id="rId762"/>
    <p:sldId id="1841" r:id="rId763"/>
    <p:sldId id="1842" r:id="rId764"/>
    <p:sldId id="1843" r:id="rId765"/>
    <p:sldId id="1845" r:id="rId766"/>
    <p:sldId id="1846" r:id="rId767"/>
    <p:sldId id="1847" r:id="rId768"/>
    <p:sldId id="1848" r:id="rId769"/>
    <p:sldId id="1849" r:id="rId770"/>
    <p:sldId id="1850" r:id="rId771"/>
    <p:sldId id="1851" r:id="rId772"/>
    <p:sldId id="1852" r:id="rId773"/>
    <p:sldId id="1853" r:id="rId774"/>
    <p:sldId id="3640" r:id="rId775"/>
    <p:sldId id="3641" r:id="rId776"/>
    <p:sldId id="3642" r:id="rId777"/>
    <p:sldId id="3656" r:id="rId778"/>
    <p:sldId id="3657" r:id="rId779"/>
    <p:sldId id="3675" r:id="rId780"/>
    <p:sldId id="3676" r:id="rId781"/>
    <p:sldId id="3677" r:id="rId782"/>
    <p:sldId id="3678" r:id="rId783"/>
    <p:sldId id="3679" r:id="rId784"/>
    <p:sldId id="3849" r:id="rId785"/>
    <p:sldId id="3812" r:id="rId786"/>
    <p:sldId id="3813" r:id="rId787"/>
    <p:sldId id="3814" r:id="rId788"/>
    <p:sldId id="3815" r:id="rId789"/>
    <p:sldId id="3816" r:id="rId790"/>
    <p:sldId id="3817" r:id="rId791"/>
    <p:sldId id="3826" r:id="rId792"/>
    <p:sldId id="3827" r:id="rId793"/>
    <p:sldId id="3828" r:id="rId794"/>
    <p:sldId id="3829" r:id="rId795"/>
    <p:sldId id="3830" r:id="rId796"/>
    <p:sldId id="3831" r:id="rId797"/>
    <p:sldId id="3833" r:id="rId798"/>
    <p:sldId id="3834" r:id="rId799"/>
    <p:sldId id="3835" r:id="rId800"/>
    <p:sldId id="3836" r:id="rId801"/>
    <p:sldId id="3837" r:id="rId802"/>
    <p:sldId id="3838" r:id="rId803"/>
    <p:sldId id="3839" r:id="rId804"/>
    <p:sldId id="3840" r:id="rId805"/>
    <p:sldId id="3841" r:id="rId806"/>
    <p:sldId id="3842" r:id="rId807"/>
    <p:sldId id="3843" r:id="rId808"/>
    <p:sldId id="3844" r:id="rId809"/>
    <p:sldId id="3845" r:id="rId810"/>
    <p:sldId id="3846" r:id="rId811"/>
    <p:sldId id="3847" r:id="rId812"/>
    <p:sldId id="3848" r:id="rId813"/>
    <p:sldId id="1854" r:id="rId814"/>
    <p:sldId id="2137" r:id="rId815"/>
    <p:sldId id="1855" r:id="rId816"/>
    <p:sldId id="1857" r:id="rId817"/>
    <p:sldId id="1860" r:id="rId818"/>
    <p:sldId id="1861" r:id="rId819"/>
    <p:sldId id="1862" r:id="rId820"/>
    <p:sldId id="1863" r:id="rId821"/>
    <p:sldId id="1864" r:id="rId822"/>
    <p:sldId id="1865" r:id="rId823"/>
    <p:sldId id="1866" r:id="rId824"/>
    <p:sldId id="1867" r:id="rId825"/>
    <p:sldId id="1868" r:id="rId8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27" Type="http://schemas.openxmlformats.org/officeDocument/2006/relationships/notesMaster" Target="notesMasters/notesMaster1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presProps" Target="presProp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theme" Target="theme/theme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gi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gif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7.wm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00.wmf"/><Relationship Id="rId22" Type="http://schemas.openxmlformats.org/officeDocument/2006/relationships/image" Target="../media/image202.wmf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4.wmf"/><Relationship Id="rId11" Type="http://schemas.openxmlformats.org/officeDocument/2006/relationships/image" Target="../media/image208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07.wm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분석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err="1"/>
              <a:t>dtype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칼럼 이름 부여하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axis </a:t>
            </a: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295009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3.Numpy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Numpy</a:t>
            </a:r>
            <a:r>
              <a:rPr lang="en-US" altLang="ko-KR" sz="6000" dirty="0" smtClean="0"/>
              <a:t>  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err="1"/>
              <a:t>.</a:t>
            </a:r>
            <a:r>
              <a:rPr lang="en-US" altLang="ko-KR" sz="6700" dirty="0" err="1" smtClean="0"/>
              <a:t>random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en-US" altLang="ko-KR" sz="6700" dirty="0" smtClean="0"/>
              <a:t>array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6. Pandas </a:t>
            </a:r>
            <a:r>
              <a:rPr lang="ko-KR" altLang="en-US" sz="4000" dirty="0" smtClean="0"/>
              <a:t>모듈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6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7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431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32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33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56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57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58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59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60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161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96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299648" cy="488667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5</a:t>
            </a:r>
            <a:r>
              <a:rPr lang="en-US" altLang="ko-KR" sz="8800" dirty="0" smtClean="0"/>
              <a:t>.Matplotlib</a:t>
            </a:r>
            <a:br>
              <a:rPr lang="en-US" altLang="ko-KR" sz="8800" dirty="0" smtClean="0"/>
            </a:br>
            <a:r>
              <a:rPr lang="ko-KR" altLang="en-US" sz="8800" dirty="0" smtClean="0"/>
              <a:t> 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생성 함수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좌표 이해하기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figure 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Axes</a:t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plot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선그래프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528765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plt.axis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plt.ticks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개인화 처리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Numpy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scatter 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bar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barh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Pie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histo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boxplot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700" dirty="0" err="1" smtClean="0"/>
              <a:t>MatPLOTLIB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pyplot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en-US" altLang="ko-KR" sz="6700" dirty="0" smtClean="0"/>
              <a:t>image plot</a:t>
            </a:r>
            <a:r>
              <a:rPr lang="ko-KR" altLang="en-US" sz="67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logplot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b="1" dirty="0"/>
              <a:t>Two-dimensional </a:t>
            </a:r>
            <a:r>
              <a:rPr lang="en-US" altLang="ko-KR" sz="6000" b="1" dirty="0" smtClean="0"/>
              <a:t>plots </a:t>
            </a: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벡터화 연산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8800" dirty="0"/>
              <a:t>6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ko-KR" altLang="en-US" sz="8800" dirty="0" smtClean="0"/>
              <a:t>모듈 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Pands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66212"/>
            <a:ext cx="26860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7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Series 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2362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Pandas </a:t>
            </a:r>
            <a:r>
              <a:rPr lang="en-US" altLang="ko-KR" sz="6000" dirty="0" err="1"/>
              <a:t>Dataframe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dot/cross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24765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8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ko-KR" altLang="en-US" sz="6000" dirty="0" smtClean="0"/>
              <a:t>함수 및 </a:t>
            </a:r>
            <a:r>
              <a:rPr lang="ko-KR" altLang="en-US" sz="6000" dirty="0" err="1" smtClean="0"/>
              <a:t>메소드</a:t>
            </a:r>
            <a:r>
              <a:rPr lang="ko-KR" altLang="en-US" sz="6000" dirty="0" smtClean="0"/>
              <a:t>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검색</a:t>
            </a:r>
            <a:r>
              <a:rPr lang="en-US" altLang="ko-KR" sz="6700" dirty="0" smtClean="0"/>
              <a:t>/</a:t>
            </a:r>
            <a:r>
              <a:rPr lang="ko-KR" altLang="en-US" sz="6700" dirty="0" smtClean="0"/>
              <a:t>갱신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75252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8800" dirty="0"/>
              <a:t>7</a:t>
            </a:r>
            <a:r>
              <a:rPr lang="en-US" altLang="ko-KR" sz="8800" dirty="0" smtClean="0"/>
              <a:t>. Pandas</a:t>
            </a:r>
            <a:br>
              <a:rPr lang="en-US" altLang="ko-KR" sz="8800" dirty="0" smtClean="0"/>
            </a:br>
            <a:r>
              <a:rPr lang="en-US" altLang="ko-KR" sz="8800" dirty="0" smtClean="0"/>
              <a:t>Series/</a:t>
            </a:r>
            <a:br>
              <a:rPr lang="en-US" altLang="ko-KR" sz="8800" dirty="0" smtClean="0"/>
            </a:b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Series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변</a:t>
            </a:r>
            <a:r>
              <a:rPr lang="ko-KR" altLang="en-US" sz="6000" dirty="0"/>
              <a:t>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내부구조 검색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800" dirty="0"/>
              <a:t>8</a:t>
            </a:r>
            <a:r>
              <a:rPr lang="en-US" altLang="ko-KR" sz="8800" dirty="0" smtClean="0"/>
              <a:t>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series</a:t>
            </a:r>
            <a:br>
              <a:rPr lang="en-US" altLang="ko-KR" sz="8800" dirty="0" smtClean="0"/>
            </a:br>
            <a:r>
              <a:rPr lang="en-US" altLang="ko-KR" sz="8800" dirty="0" smtClean="0"/>
              <a:t>/</a:t>
            </a:r>
            <a:r>
              <a:rPr lang="en-US" altLang="ko-KR" sz="8800" dirty="0" err="1" smtClean="0"/>
              <a:t>dataframe</a:t>
            </a:r>
            <a:r>
              <a:rPr lang="en-US" altLang="ko-KR" sz="8800" dirty="0" smtClean="0"/>
              <a:t> </a:t>
            </a:r>
            <a:br>
              <a:rPr lang="en-US" altLang="ko-KR" sz="8800" dirty="0" smtClean="0"/>
            </a:br>
            <a:r>
              <a:rPr lang="ko-KR" altLang="en-US" sz="8800" dirty="0" smtClean="0"/>
              <a:t>공통 </a:t>
            </a:r>
            <a:r>
              <a:rPr lang="ko-KR" altLang="en-US" sz="8800" dirty="0" err="1" smtClean="0"/>
              <a:t>메소드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head/tail</a:t>
            </a:r>
            <a:br>
              <a:rPr lang="en-US" altLang="ko-KR" sz="6000" dirty="0" smtClean="0"/>
            </a:br>
            <a:r>
              <a:rPr lang="ko-KR" altLang="en-US" sz="6000" dirty="0" smtClean="0"/>
              <a:t> 확인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요소 확인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데이터 요소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추가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갱신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데이터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타입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재색인하기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sorting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값 변경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삭제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산술연산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min/max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7200" dirty="0"/>
              <a:t>Fancy </a:t>
            </a:r>
            <a:r>
              <a:rPr lang="en-US" altLang="ko-KR" sz="7200" dirty="0" smtClean="0"/>
              <a:t>Indexing</a:t>
            </a:r>
            <a:br>
              <a:rPr lang="en-US" altLang="ko-KR" sz="7200" dirty="0" smtClean="0"/>
            </a:br>
            <a:r>
              <a:rPr lang="ko-KR" altLang="en-US" sz="7200" dirty="0" smtClean="0"/>
              <a:t>이</a:t>
            </a:r>
            <a:r>
              <a:rPr lang="ko-KR" altLang="en-US" sz="7200" dirty="0"/>
              <a:t>해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apply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9.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index </a:t>
            </a:r>
            <a:br>
              <a:rPr lang="en-US" altLang="ko-KR" sz="8800" dirty="0" smtClean="0"/>
            </a:br>
            <a:r>
              <a:rPr lang="en-US" altLang="ko-KR" sz="8800" dirty="0" smtClean="0"/>
              <a:t>class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Index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32752"/>
              </p:ext>
            </p:extLst>
          </p:nvPr>
        </p:nvGraphicFramePr>
        <p:xfrm>
          <a:off x="1043608" y="3356992"/>
          <a:ext cx="71287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48965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배열 형식으로 축의 이름을 표현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Int64Index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정수 값을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DatetimeIndex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나노초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타임스탬프를 저장하는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PeriodIndex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기간 데이터를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0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Index(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pandas.core.base.IndexOpsMixin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pandas.core.strings.StringAccessorMixin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pandas.core.base.PandasObject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>
                <a:solidFill>
                  <a:schemeClr val="tx1"/>
                </a:solidFill>
              </a:rPr>
              <a:t>Immutable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implementing an ordered, sliceable set. The basic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storing axis labels for all pandas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array-like (1-dimensional)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(default: object)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Make a copy of input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name :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Name to be stored in the index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tupleize_cols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> (default: True)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When True, attempt to create a </a:t>
            </a:r>
            <a:r>
              <a:rPr lang="en-US" altLang="ko-KR" sz="1200" dirty="0" err="1">
                <a:solidFill>
                  <a:schemeClr val="tx1"/>
                </a:solidFill>
              </a:rPr>
              <a:t>MultiIndex</a:t>
            </a:r>
            <a:r>
              <a:rPr lang="en-US" altLang="ko-KR" sz="1200" dirty="0">
                <a:solidFill>
                  <a:schemeClr val="tx1"/>
                </a:solidFill>
              </a:rPr>
              <a:t> if possible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Integer/string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05064"/>
            <a:ext cx="3947864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4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DatetimeIndex</a:t>
            </a:r>
            <a:r>
              <a:rPr lang="en-US" altLang="ko-KR" dirty="0"/>
              <a:t>/</a:t>
            </a:r>
            <a:r>
              <a:rPr lang="en-US" altLang="ko-KR" dirty="0" err="1"/>
              <a:t>PeriodIndex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DatetimeIndex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DateTimeIndex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생성 및 주요  변수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64896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PeriodIndex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periodindex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87012"/>
            <a:ext cx="7458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 전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/>
              <a:t>I</a:t>
            </a:r>
            <a:r>
              <a:rPr lang="en-US" altLang="ko-KR" dirty="0" smtClean="0"/>
              <a:t>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index, columns</a:t>
            </a:r>
            <a:r>
              <a:rPr lang="ko-KR" altLang="en-US" dirty="0" err="1" smtClean="0"/>
              <a:t>에반영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12976"/>
            <a:ext cx="36290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09" y="3068960"/>
            <a:ext cx="4191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3734"/>
              </p:ext>
            </p:extLst>
          </p:nvPr>
        </p:nvGraphicFramePr>
        <p:xfrm>
          <a:off x="1547664" y="2708920"/>
          <a:ext cx="6264696" cy="353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20480"/>
              </a:tblGrid>
              <a:tr h="29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append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추가적인 </a:t>
                      </a:r>
                      <a:r>
                        <a:rPr lang="en-US" altLang="ko-KR" sz="1200" dirty="0" smtClean="0"/>
                        <a:t>Index </a:t>
                      </a:r>
                      <a:r>
                        <a:rPr lang="ko-KR" altLang="en-US" sz="1200" dirty="0" smtClean="0"/>
                        <a:t>객체를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diff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차집합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intersection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교집합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</a:t>
                      </a:r>
                      <a:r>
                        <a:rPr lang="en-US" altLang="ko-KR" sz="1200" dirty="0" smtClean="0"/>
                        <a:t>nion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합집합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</a:t>
                      </a:r>
                      <a:r>
                        <a:rPr lang="en-US" altLang="ko-KR" sz="1200" dirty="0" err="1" smtClean="0"/>
                        <a:t>sin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색인 위치에 존재여부 확인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d</a:t>
                      </a:r>
                      <a:r>
                        <a:rPr lang="en-US" altLang="ko-KR" sz="1200" dirty="0" smtClean="0"/>
                        <a:t>elete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위치의 색인을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drop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값을 받아 색인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insert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위치와 값을 받아 색인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is_monotonic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색인이 단조성을 가지면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is_unique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중복된 색인이 없다면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 요소 제거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multiindex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class</a:t>
            </a:r>
            <a:br>
              <a:rPr lang="en-US" altLang="ko-KR" sz="7200" dirty="0" smtClean="0"/>
            </a:br>
            <a:r>
              <a:rPr lang="ko-KR" altLang="en-US" sz="7200" dirty="0" smtClean="0"/>
              <a:t>이해하</a:t>
            </a:r>
            <a:r>
              <a:rPr lang="ko-KR" altLang="en-US" sz="72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multi index </a:t>
            </a:r>
            <a:r>
              <a:rPr lang="ko-KR" altLang="en-US" sz="6000" dirty="0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10.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err="1" smtClean="0"/>
              <a:t>groupby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처</a:t>
            </a:r>
            <a:r>
              <a:rPr lang="ko-KR" altLang="en-US" sz="8800" dirty="0"/>
              <a:t>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67162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03408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24436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4349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40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64942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GroupBy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생성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11.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Panel</a:t>
            </a:r>
            <a:br>
              <a:rPr lang="en-US" altLang="ko-KR" sz="8800" dirty="0" smtClean="0"/>
            </a:br>
            <a:r>
              <a:rPr lang="en-US" altLang="ko-KR" sz="8800" dirty="0" smtClean="0"/>
              <a:t>(3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Panel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70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br>
              <a:rPr lang="en-US" altLang="ko-KR" sz="6700" dirty="0" smtClean="0"/>
            </a:br>
            <a:r>
              <a:rPr lang="en-US" altLang="ko-KR" sz="6700" dirty="0" smtClean="0"/>
              <a:t>class 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2</a:t>
            </a:r>
            <a:r>
              <a:rPr lang="en-US" altLang="ko-KR" sz="9600" dirty="0" smtClean="0"/>
              <a:t>.Numpy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err="1" smtClean="0"/>
              <a:t>Dtype</a:t>
            </a:r>
            <a:r>
              <a:rPr lang="en-US" altLang="ko-KR" sz="9600" dirty="0" smtClean="0"/>
              <a:t> class</a:t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dtype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>class</a:t>
            </a:r>
            <a:br>
              <a:rPr lang="en-US" altLang="ko-KR" sz="6700" dirty="0" smtClean="0"/>
            </a:br>
            <a:r>
              <a:rPr lang="ko-KR" altLang="en-US" sz="6700" dirty="0" smtClean="0"/>
              <a:t>이해하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 fontScale="850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99223</TotalTime>
  <Words>14188</Words>
  <Application>Microsoft Office PowerPoint</Application>
  <PresentationFormat>화면 슬라이드 쇼(4:3)</PresentationFormat>
  <Paragraphs>4093</Paragraphs>
  <Slides>825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825</vt:i4>
      </vt:variant>
    </vt:vector>
  </HeadingPairs>
  <TitlesOfParts>
    <vt:vector size="828" baseType="lpstr">
      <vt:lpstr>가을</vt:lpstr>
      <vt:lpstr>Equation</vt:lpstr>
      <vt:lpstr>수식</vt:lpstr>
      <vt:lpstr>Python  데이터 분석 기초</vt:lpstr>
      <vt:lpstr>1. Numpy  기초 2.Numpy dtype 클래스 3. Numpy 함수 4. 선형대수 기초 5.Matplotlib  기초 6. Pandas 모듈 기초   </vt:lpstr>
      <vt:lpstr> 7. Pandas Series/ DataFrame  기초 8.Pandas series/dataframe  공통메소드    9. Pandas index class 10.Pandas groupby 처리  11. Pandas panel(3차원)</vt:lpstr>
      <vt:lpstr>  1. Numpy 기초</vt:lpstr>
      <vt:lpstr>  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  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벡터화 연산 </vt:lpstr>
      <vt:lpstr>스칼라와 연산</vt:lpstr>
      <vt:lpstr>수치계산</vt:lpstr>
      <vt:lpstr>  multiply 함수 :곱셈</vt:lpstr>
      <vt:lpstr> dot/cross</vt:lpstr>
      <vt:lpstr> dot 연산 : 1차원</vt:lpstr>
      <vt:lpstr>vector 곱셈</vt:lpstr>
      <vt:lpstr>cross 연산 : 1차원</vt:lpstr>
      <vt:lpstr>  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  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  matrix class 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2.Numpy  Dtype class </vt:lpstr>
      <vt:lpstr> 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  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  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3.Numpy  함수  </vt:lpstr>
      <vt:lpstr>Numpy   함수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 numpy.random  array 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4.선형대수  기초 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 크기</vt:lpstr>
      <vt:lpstr>Vector 크기 계산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벡터: 스칼라곱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outer </vt:lpstr>
      <vt:lpstr>outer 예시</vt:lpstr>
      <vt:lpstr>   행렬 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대각행렬의 합</vt:lpstr>
      <vt:lpstr>Trace : 3차원 행렬</vt:lpstr>
      <vt:lpstr>5.Matplotlib  </vt:lpstr>
      <vt:lpstr>MatPLOTLIB pyplot 기초 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 pyplot 좌표 이해하기 </vt:lpstr>
      <vt:lpstr>좌표이해하기 </vt:lpstr>
      <vt:lpstr> 좌표</vt:lpstr>
      <vt:lpstr>좌표 기준 </vt:lpstr>
      <vt:lpstr> 좌표 기준</vt:lpstr>
      <vt:lpstr>MatPLOTLIB pyplot figure 이해 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 pyplot Axes 이해 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 pyplot plot 함수 (선그래프)이해 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plt.axis 꾸미기 </vt:lpstr>
      <vt:lpstr> axis로 x,y축 조정 </vt:lpstr>
      <vt:lpstr> axis 함수  이해하기</vt:lpstr>
      <vt:lpstr> axis 함수  실행예시</vt:lpstr>
      <vt:lpstr>MaTPLOTLIB plt.ticks 꾸미기 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 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pyplot  scatter  함수 </vt:lpstr>
      <vt:lpstr>점 그래프</vt:lpstr>
      <vt:lpstr> scatter 함수 : 분포점을 그리기</vt:lpstr>
      <vt:lpstr>모양과 색 바꾸기</vt:lpstr>
      <vt:lpstr> scatter 함수 : 모양과 색 입히기 </vt:lpstr>
      <vt:lpstr>MatPLOTLIB pyplot bar 함수 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Label 조정</vt:lpstr>
      <vt:lpstr> pie함수 : labels 붙이기 </vt:lpstr>
      <vt:lpstr>MatPLOTLIB pyplot histo 함수 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 </vt:lpstr>
      <vt:lpstr>파일 처리 하기</vt:lpstr>
      <vt:lpstr> plot 함수 : file 읽고 처리</vt:lpstr>
      <vt:lpstr>결과를 PDF 처리하기</vt:lpstr>
      <vt:lpstr> savefig 함수</vt:lpstr>
      <vt:lpstr>6. Pandas 모듈 기초</vt:lpstr>
      <vt:lpstr>Pands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 Pandas  Series class 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 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 /dataframe  공통 메소드</vt:lpstr>
      <vt:lpstr>데이터  head/tail  확인 </vt:lpstr>
      <vt:lpstr>Series</vt:lpstr>
      <vt:lpstr>Series head/tail조회</vt:lpstr>
      <vt:lpstr>DataFrame</vt:lpstr>
      <vt:lpstr>DataFrame head 검색</vt:lpstr>
      <vt:lpstr>DataFrame tail 검색</vt:lpstr>
      <vt:lpstr> 데이터  요소 확인  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 데이터 요소 추가/갱신 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 타입 변환 </vt:lpstr>
      <vt:lpstr>Series</vt:lpstr>
      <vt:lpstr> astype : 타입 변환 후 생성 </vt:lpstr>
      <vt:lpstr>DataFrame</vt:lpstr>
      <vt:lpstr> astype : 타입 변환 후 생성 </vt:lpstr>
      <vt:lpstr>재색인하기 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 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  산술연산 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  min/max 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 apply 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  <vt:lpstr>9. Pandas index  class</vt:lpstr>
      <vt:lpstr>Index class 이해하기 </vt:lpstr>
      <vt:lpstr>Index  class 종류</vt:lpstr>
      <vt:lpstr>Index 종류</vt:lpstr>
      <vt:lpstr>Index  생성</vt:lpstr>
      <vt:lpstr>Index</vt:lpstr>
      <vt:lpstr>Index 생성하기: int/str</vt:lpstr>
      <vt:lpstr>DatetimeIndex/PeriodIndex</vt:lpstr>
      <vt:lpstr>DatetimeIndex</vt:lpstr>
      <vt:lpstr>PeriodIndex</vt:lpstr>
      <vt:lpstr>Index class 적용</vt:lpstr>
      <vt:lpstr>Series 에 index 적용</vt:lpstr>
      <vt:lpstr>DataFrame 에 Index 적용</vt:lpstr>
      <vt:lpstr>주요 속성</vt:lpstr>
      <vt:lpstr>주요 변수 </vt:lpstr>
      <vt:lpstr>메소드 : 분류 및 중복여부</vt:lpstr>
      <vt:lpstr>메소드 : 집합 처리</vt:lpstr>
      <vt:lpstr>메소드 : 추가 및 삭제</vt:lpstr>
      <vt:lpstr>메소드 : get/set</vt:lpstr>
      <vt:lpstr>주요 메소드</vt:lpstr>
      <vt:lpstr>Index 공통 메소드 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Series multi index 접근</vt:lpstr>
      <vt:lpstr>Series생성 : MultiIndex</vt:lpstr>
      <vt:lpstr>Series 조회 : Multi index</vt:lpstr>
      <vt:lpstr>Dataframe multiindex 생성 </vt:lpstr>
      <vt:lpstr>DataFrame multiinex 생성</vt:lpstr>
      <vt:lpstr>Dataframe  multi index 기준  접근</vt:lpstr>
      <vt:lpstr>multi 열 접근</vt:lpstr>
      <vt:lpstr>DataFrame 생성</vt:lpstr>
      <vt:lpstr>DataFrame : 상위 column 조회 </vt:lpstr>
      <vt:lpstr>DataFrame 조회 : 하위 칼럼 </vt:lpstr>
      <vt:lpstr>10. Pandas groupby 처리</vt:lpstr>
      <vt:lpstr>Dataframe  메소드</vt:lpstr>
      <vt:lpstr>groupby</vt:lpstr>
      <vt:lpstr>Groupby </vt:lpstr>
      <vt:lpstr>Groupby : 1칼럼</vt:lpstr>
      <vt:lpstr>Groupby : 여러 칼럼 1</vt:lpstr>
      <vt:lpstr>Groupby : 여러 칼럼 2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11. Pandas Panel (3차원)</vt:lpstr>
      <vt:lpstr>Panel class</vt:lpstr>
      <vt:lpstr>Panel 구조</vt:lpstr>
      <vt:lpstr>Panel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1581</cp:revision>
  <cp:lastPrinted>2016-11-03T06:15:18Z</cp:lastPrinted>
  <dcterms:created xsi:type="dcterms:W3CDTF">2015-12-01T07:34:30Z</dcterms:created>
  <dcterms:modified xsi:type="dcterms:W3CDTF">2016-11-15T04:39:54Z</dcterms:modified>
</cp:coreProperties>
</file>